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6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3" r:id="rId3"/>
    <p:sldMasterId id="2147483737" r:id="rId4"/>
    <p:sldMasterId id="2147483776" r:id="rId5"/>
    <p:sldMasterId id="2147483847" r:id="rId6"/>
    <p:sldMasterId id="2147483850" r:id="rId7"/>
    <p:sldMasterId id="2147483871" r:id="rId8"/>
  </p:sldMasterIdLst>
  <p:notesMasterIdLst>
    <p:notesMasterId r:id="rId10"/>
  </p:notesMasterIdLst>
  <p:sldIdLst>
    <p:sldId id="28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ПН" initials="С" lastIdx="1" clrIdx="0">
    <p:extLst>
      <p:ext uri="{19B8F6BF-5375-455C-9EA6-DF929625EA0E}">
        <p15:presenceInfo xmlns:p15="http://schemas.microsoft.com/office/powerpoint/2012/main" userId="СП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5B5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304" autoAdjust="0"/>
  </p:normalViewPr>
  <p:slideViewPr>
    <p:cSldViewPr snapToGrid="0">
      <p:cViewPr varScale="1">
        <p:scale>
          <a:sx n="80" d="100"/>
          <a:sy n="80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9406B-84F9-49F5-A0F6-10582C11CA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9352-6897-424F-8A65-4DE49869F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Свободный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99352-6897-424F-8A65-4DE49869F8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9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2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3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DA-8A58-4BC6-AEF9-3A8D7C8535DB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5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DCC7-04FF-42E1-A180-A793AB521A38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702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2584443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5338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18401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14877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1280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591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818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1216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7008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1398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0C71-0FD2-4268-BF98-2EDF6FCBD0A6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032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40993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9464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698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856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0737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41739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254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596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999463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095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0804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0238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0C7F57C0-2A0C-1749-B550-E7413366F02A}" type="slidenum">
              <a:rPr kumimoji="0" lang="ru-RU" sz="1100" b="0" i="1" u="none" strike="noStrike" cap="none" spc="0" normalizeH="0" baseline="0" smtClean="0">
                <a:ln>
                  <a:noFill/>
                </a:ln>
                <a:solidFill>
                  <a:srgbClr val="A7A7A7"/>
                </a:solidFill>
                <a:effectLst/>
                <a:uFillTx/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pPr marL="0" marR="0" indent="0" algn="ctr" defTabSz="910238" rtl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100" b="0" i="1" u="none" strike="noStrike" cap="none" spc="0" normalizeH="0" baseline="0" dirty="0">
              <a:ln>
                <a:noFill/>
              </a:ln>
              <a:solidFill>
                <a:srgbClr val="A7A7A7"/>
              </a:solidFill>
              <a:effectLst/>
              <a:uFillTx/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15784" y="-1812"/>
            <a:ext cx="798558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tx1"/>
                </a:solidFill>
                <a:latin typeface="PFDinTextCondPro-Medium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 userDrawn="1"/>
        </p:nvGraphicFramePr>
        <p:xfrm>
          <a:off x="8333221" y="6327757"/>
          <a:ext cx="1457256" cy="46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3" imgW="2874061" imgH="916955" progId="CorelDraw.Graphic.19">
                  <p:embed/>
                </p:oleObj>
              </mc:Choice>
              <mc:Fallback>
                <p:oleObj name="CorelDRAW" r:id="rId3" imgW="2874061" imgH="916955" progId="CorelDraw.Graphic.19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3221" y="6327757"/>
                        <a:ext cx="1457256" cy="46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 userDrawn="1"/>
        </p:nvGraphicFramePr>
        <p:xfrm>
          <a:off x="10078133" y="6330501"/>
          <a:ext cx="1823236" cy="4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5" imgW="3616960" imgH="916955" progId="CorelDraw.Graphic.19">
                  <p:embed/>
                </p:oleObj>
              </mc:Choice>
              <mc:Fallback>
                <p:oleObj name="CorelDRAW" r:id="rId5" imgW="3616960" imgH="916955" progId="CorelDraw.Graphic.19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78133" y="6330501"/>
                        <a:ext cx="1823236" cy="46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53" y="99113"/>
            <a:ext cx="1640835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" y="99112"/>
            <a:ext cx="1338144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12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1460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05774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589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E252FB-8090-4752-B581-4D1CA96E2121}" type="datetime1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384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9908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47638" y="6356351"/>
            <a:ext cx="434762" cy="365125"/>
          </a:xfrm>
          <a:prstGeom prst="rect">
            <a:avLst/>
          </a:prstGeom>
        </p:spPr>
        <p:txBody>
          <a:bodyPr/>
          <a:lstStyle/>
          <a:p>
            <a:fld id="{8D8F6248-C8AD-46CE-A6EB-3B9443B036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677996" y="399802"/>
            <a:ext cx="6993029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DIN Pro Medium" panose="020B0604020101020102" pitchFamily="34" charset="0"/>
                <a:ea typeface="+mj-ea"/>
                <a:cs typeface="DIN Pro Medium" panose="020B0604020101020102" pitchFamily="34" charset="0"/>
              </a:defRPr>
            </a:lvl1pPr>
          </a:lstStyle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28228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20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2"/>
          <p:cNvSpPr>
            <a:spLocks noGrp="1"/>
          </p:cNvSpPr>
          <p:nvPr>
            <p:ph type="ftr" sz="quarter" idx="3"/>
          </p:nvPr>
        </p:nvSpPr>
        <p:spPr>
          <a:xfrm>
            <a:off x="47328" y="6622618"/>
            <a:ext cx="11377264" cy="173931"/>
          </a:xfrm>
          <a:prstGeom prst="rect">
            <a:avLst/>
          </a:prstGeom>
        </p:spPr>
        <p:txBody>
          <a:bodyPr/>
          <a:lstStyle>
            <a:lvl1pPr>
              <a:defRPr lang="ru-RU" sz="1000" b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ctr"/>
            <a:r>
              <a:rPr lang="ru-RU" dirty="0"/>
              <a:t>БИЗНЕС-ПЛАН ПАО «РОССЕТИ ЦЕНТР» НА 2022_-2026_ ГОДЫ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88461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0804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0238" hangingPunct="0">
              <a:spcBef>
                <a:spcPts val="600"/>
              </a:spcBef>
            </a:pPr>
            <a:fld id="{0C7F57C0-2A0C-1749-B550-E7413366F02A}" type="slidenum">
              <a:rPr lang="ru-RU" sz="1100" i="1" smtClean="0">
                <a:solidFill>
                  <a:srgbClr val="A7A7A7"/>
                </a:solidFill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pPr defTabSz="910238" hangingPunct="0">
                <a:spcBef>
                  <a:spcPts val="600"/>
                </a:spcBef>
              </a:pPr>
              <a:t>‹#›</a:t>
            </a:fld>
            <a:endParaRPr lang="ru-RU" sz="1100" i="1" dirty="0">
              <a:solidFill>
                <a:srgbClr val="A7A7A7"/>
              </a:solidFill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5436" y="276491"/>
            <a:ext cx="7985585" cy="521652"/>
          </a:xfrm>
        </p:spPr>
        <p:txBody>
          <a:bodyPr anchor="ctr" anchorCtr="0">
            <a:normAutofit/>
          </a:bodyPr>
          <a:lstStyle>
            <a:lvl1pPr algn="r"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50F37-4A5A-4BC0-A478-4C03CFBB51E5}"/>
              </a:ext>
            </a:extLst>
          </p:cNvPr>
          <p:cNvGrpSpPr/>
          <p:nvPr userDrawn="1"/>
        </p:nvGrpSpPr>
        <p:grpSpPr>
          <a:xfrm>
            <a:off x="639539" y="381591"/>
            <a:ext cx="2497953" cy="311454"/>
            <a:chOff x="8226795" y="445925"/>
            <a:chExt cx="3374363" cy="420728"/>
          </a:xfrm>
        </p:grpSpPr>
        <p:pic>
          <p:nvPicPr>
            <p:cNvPr id="14" name="Picture 2" descr="C:\Users\bogus\Desktop\center.jpg">
              <a:extLst>
                <a:ext uri="{FF2B5EF4-FFF2-40B4-BE49-F238E27FC236}">
                  <a16:creationId xmlns:a16="http://schemas.microsoft.com/office/drawing/2014/main" id="{3DF086A4-CDB6-48B8-9B08-D6C8EDDB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795" y="445926"/>
              <a:ext cx="1338144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bogus\Desktop\privolzhie.jpg">
              <a:extLst>
                <a:ext uri="{FF2B5EF4-FFF2-40B4-BE49-F238E27FC236}">
                  <a16:creationId xmlns:a16="http://schemas.microsoft.com/office/drawing/2014/main" id="{6DCB23FD-8D01-4937-AF26-69966640C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323" y="445925"/>
              <a:ext cx="1640835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07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0804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0238" hangingPunct="0">
              <a:spcBef>
                <a:spcPts val="600"/>
              </a:spcBef>
            </a:pPr>
            <a:fld id="{0C7F57C0-2A0C-1749-B550-E7413366F02A}" type="slidenum">
              <a:rPr lang="ru-RU" sz="1100" i="1" smtClean="0">
                <a:solidFill>
                  <a:srgbClr val="A7A7A7"/>
                </a:solidFill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pPr defTabSz="910238" hangingPunct="0">
                <a:spcBef>
                  <a:spcPts val="600"/>
                </a:spcBef>
              </a:pPr>
              <a:t>‹#›</a:t>
            </a:fld>
            <a:endParaRPr lang="ru-RU" sz="1100" i="1" dirty="0">
              <a:solidFill>
                <a:srgbClr val="A7A7A7"/>
              </a:solidFill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5436" y="276491"/>
            <a:ext cx="7985585" cy="521652"/>
          </a:xfrm>
        </p:spPr>
        <p:txBody>
          <a:bodyPr anchor="ctr" anchorCtr="0">
            <a:normAutofit/>
          </a:bodyPr>
          <a:lstStyle>
            <a:lvl1pPr algn="r"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50F37-4A5A-4BC0-A478-4C03CFBB51E5}"/>
              </a:ext>
            </a:extLst>
          </p:cNvPr>
          <p:cNvGrpSpPr/>
          <p:nvPr userDrawn="1"/>
        </p:nvGrpSpPr>
        <p:grpSpPr>
          <a:xfrm>
            <a:off x="639539" y="381591"/>
            <a:ext cx="2497953" cy="311454"/>
            <a:chOff x="8226795" y="445925"/>
            <a:chExt cx="3374363" cy="420728"/>
          </a:xfrm>
        </p:grpSpPr>
        <p:pic>
          <p:nvPicPr>
            <p:cNvPr id="14" name="Picture 2" descr="C:\Users\bogus\Desktop\center.jpg">
              <a:extLst>
                <a:ext uri="{FF2B5EF4-FFF2-40B4-BE49-F238E27FC236}">
                  <a16:creationId xmlns:a16="http://schemas.microsoft.com/office/drawing/2014/main" id="{3DF086A4-CDB6-48B8-9B08-D6C8EDDB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795" y="445926"/>
              <a:ext cx="1338144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bogus\Desktop\privolzhie.jpg">
              <a:extLst>
                <a:ext uri="{FF2B5EF4-FFF2-40B4-BE49-F238E27FC236}">
                  <a16:creationId xmlns:a16="http://schemas.microsoft.com/office/drawing/2014/main" id="{6DCB23FD-8D01-4937-AF26-69966640C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323" y="445925"/>
              <a:ext cx="1640835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902A974-99C0-4AA6-A051-2BD493B61B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900" y="1928813"/>
            <a:ext cx="4356100" cy="44100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04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сети-МРСК-2016. Титульный слай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310" y="4694714"/>
            <a:ext cx="5103207" cy="2163286"/>
          </a:xfrm>
        </p:spPr>
        <p:txBody>
          <a:bodyPr>
            <a:normAutofit/>
          </a:bodyPr>
          <a:lstStyle>
            <a:lvl1pPr marL="0" algn="l" defTabSz="12192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939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2" name="Название 1"/>
          <p:cNvSpPr txBox="1">
            <a:spLocks/>
          </p:cNvSpPr>
          <p:nvPr userDrawn="1"/>
        </p:nvSpPr>
        <p:spPr>
          <a:xfrm>
            <a:off x="332310" y="4694713"/>
            <a:ext cx="5231941" cy="2160000"/>
          </a:xfrm>
          <a:prstGeom prst="rect">
            <a:avLst/>
          </a:prstGeom>
        </p:spPr>
        <p:txBody>
          <a:bodyPr vert="horz" lIns="112542" tIns="56271" rIns="112542" bIns="56271" rtlCol="0" anchor="ctr">
            <a:normAutofit/>
          </a:bodyPr>
          <a:lstStyle>
            <a:lvl1pPr algn="l" defTabSz="9905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939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 userDrawn="1"/>
        </p:nvGraphicFramePr>
        <p:xfrm>
          <a:off x="5616855" y="5362468"/>
          <a:ext cx="2581880" cy="82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DRAW" r:id="rId4" imgW="2874061" imgH="916955" progId="CorelDraw.Graphic.19">
                  <p:embed/>
                </p:oleObj>
              </mc:Choice>
              <mc:Fallback>
                <p:oleObj name="CorelDRAW" r:id="rId4" imgW="2874061" imgH="916955" progId="CorelDraw.Graphic.19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6855" y="5362468"/>
                        <a:ext cx="2581880" cy="82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 userDrawn="1"/>
        </p:nvGraphicFramePr>
        <p:xfrm>
          <a:off x="8651188" y="5362468"/>
          <a:ext cx="3255303" cy="82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6" imgW="3616960" imgH="916955" progId="CorelDraw.Graphic.19">
                  <p:embed/>
                </p:oleObj>
              </mc:Choice>
              <mc:Fallback>
                <p:oleObj name="CorelDRAW" r:id="rId6" imgW="3616960" imgH="916955" progId="CorelDraw.Graphic.19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51188" y="5362468"/>
                        <a:ext cx="3255303" cy="82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005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сети-МРСК-2016. Титульный слай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310" y="4694714"/>
            <a:ext cx="5103207" cy="2163286"/>
          </a:xfrm>
        </p:spPr>
        <p:txBody>
          <a:bodyPr>
            <a:normAutofit/>
          </a:bodyPr>
          <a:lstStyle>
            <a:lvl1pPr marL="0" algn="l" defTabSz="12192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939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2" name="Название 1"/>
          <p:cNvSpPr txBox="1">
            <a:spLocks/>
          </p:cNvSpPr>
          <p:nvPr userDrawn="1"/>
        </p:nvSpPr>
        <p:spPr>
          <a:xfrm>
            <a:off x="332310" y="4694713"/>
            <a:ext cx="5231941" cy="2160000"/>
          </a:xfrm>
          <a:prstGeom prst="rect">
            <a:avLst/>
          </a:prstGeom>
        </p:spPr>
        <p:txBody>
          <a:bodyPr vert="horz" lIns="112542" tIns="56271" rIns="112542" bIns="56271" rtlCol="0" anchor="ctr">
            <a:normAutofit/>
          </a:bodyPr>
          <a:lstStyle>
            <a:lvl1pPr algn="l" defTabSz="9905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939" b="1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6190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81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867" smtClean="0">
                <a:solidFill>
                  <a:srgbClr val="FFFFFF"/>
                </a:solidFill>
              </a:rPr>
              <a:pPr/>
              <a:t>‹#›</a:t>
            </a:fld>
            <a:endParaRPr lang="ru-RU" sz="186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27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5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424"/>
            <a:ext cx="12192000" cy="6857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3" y="3168174"/>
            <a:ext cx="11461515" cy="521652"/>
          </a:xfrm>
        </p:spPr>
        <p:txBody>
          <a:bodyPr anchor="ctr" anchorCtr="0">
            <a:normAutofit/>
          </a:bodyPr>
          <a:lstStyle>
            <a:lvl1pPr algn="ctr">
              <a:defRPr sz="2462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08" y="6457786"/>
            <a:ext cx="813289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6" y="6452619"/>
            <a:ext cx="923554" cy="27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735" y="6439251"/>
            <a:ext cx="547650" cy="2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0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48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>
                <a:solidFill>
                  <a:srgbClr val="FFFFFF"/>
                </a:solidFill>
              </a:rPr>
              <a:pPr/>
              <a:t>‹#›</a:t>
            </a:fld>
            <a:endParaRPr lang="ru-RU" sz="151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44" y="794028"/>
            <a:ext cx="11461515" cy="5483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accent5"/>
                </a:solidFill>
              </a:defRPr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dirty="0"/>
              <a:t>ЗАГОЛОВОК 2 УРОВНЯ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65" y="6468043"/>
            <a:ext cx="984514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014" y="6457787"/>
            <a:ext cx="115407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8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81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867" smtClean="0">
                <a:solidFill>
                  <a:srgbClr val="FFFFFF"/>
                </a:solidFill>
              </a:rPr>
              <a:pPr/>
              <a:t>‹#›</a:t>
            </a:fld>
            <a:endParaRPr lang="ru-RU" sz="186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2268" y="519841"/>
            <a:ext cx="11464493" cy="5740282"/>
          </a:xfrm>
        </p:spPr>
        <p:txBody>
          <a:bodyPr>
            <a:normAutofit/>
          </a:bodyPr>
          <a:lstStyle>
            <a:lvl1pPr marL="0" indent="0">
              <a:buNone/>
              <a:defRPr sz="1969">
                <a:solidFill>
                  <a:schemeClr val="tx1"/>
                </a:solidFill>
              </a:defRPr>
            </a:lvl1pPr>
            <a:lvl2pPr marL="60961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2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4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805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67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28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89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08" y="6457786"/>
            <a:ext cx="813289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6" y="6452619"/>
            <a:ext cx="923554" cy="27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735" y="6439251"/>
            <a:ext cx="547650" cy="2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4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48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>
                <a:solidFill>
                  <a:srgbClr val="FFFFFF"/>
                </a:solidFill>
              </a:rPr>
              <a:pPr/>
              <a:t>‹#›</a:t>
            </a:fld>
            <a:endParaRPr lang="ru-RU" sz="151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44" y="794028"/>
            <a:ext cx="11461515" cy="5483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accent5"/>
                </a:solidFill>
              </a:defRPr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dirty="0"/>
              <a:t>ЗАГОЛОВОК 2 УРОВНЯ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65" y="6468043"/>
            <a:ext cx="984514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014" y="6457787"/>
            <a:ext cx="115407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1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8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15355" y="6492881"/>
            <a:ext cx="961292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B792047-FC08-4E55-8B0C-D566493F3846}" type="slidenum">
              <a:rPr lang="ru-RU" altLang="ru-RU" sz="1385" smtClean="0">
                <a:solidFill>
                  <a:srgbClr val="FFFFFF"/>
                </a:solidFill>
              </a:rPr>
              <a:pPr algn="ctr" eaLnBrk="1" hangingPunct="1">
                <a:defRPr/>
              </a:pPr>
              <a:t>‹#›</a:t>
            </a:fld>
            <a:endParaRPr lang="ru-RU" altLang="ru-RU" sz="1385" dirty="0">
              <a:solidFill>
                <a:srgbClr val="FFFFFF"/>
              </a:solidFill>
            </a:endParaRPr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877" y="6467481"/>
            <a:ext cx="98278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482" y="6457950"/>
            <a:ext cx="115276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45" y="272375"/>
            <a:ext cx="11461515" cy="521652"/>
          </a:xfrm>
        </p:spPr>
        <p:txBody>
          <a:bodyPr/>
          <a:lstStyle>
            <a:lvl1pPr algn="l">
              <a:defRPr sz="1847" b="1" baseline="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45" y="794033"/>
            <a:ext cx="11461515" cy="5483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63" baseline="0">
                <a:solidFill>
                  <a:schemeClr val="accent5"/>
                </a:solidFill>
              </a:defRPr>
            </a:lvl1pPr>
            <a:lvl2pPr marL="457187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7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65245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79253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>
                <a:solidFill>
                  <a:srgbClr val="FFFFFF"/>
                </a:solidFill>
              </a:rPr>
              <a:pPr/>
              <a:t>‹#›</a:t>
            </a:fld>
            <a:endParaRPr lang="ru-RU" sz="1517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794027"/>
            <a:ext cx="11461515" cy="53397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428" y="6133744"/>
            <a:ext cx="4340572" cy="7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4565-B670-46F6-AE1B-585E37489E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6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81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867" smtClean="0"/>
              <a:pPr/>
              <a:t>‹#›</a:t>
            </a:fld>
            <a:endParaRPr lang="ru-RU" sz="186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 userDrawn="1"/>
        </p:nvGraphicFramePr>
        <p:xfrm>
          <a:off x="8333221" y="6327757"/>
          <a:ext cx="1457256" cy="46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orelDRAW" r:id="rId4" imgW="2874061" imgH="916955" progId="CorelDraw.Graphic.19">
                  <p:embed/>
                </p:oleObj>
              </mc:Choice>
              <mc:Fallback>
                <p:oleObj name="CorelDRAW" r:id="rId4" imgW="2874061" imgH="916955" progId="CorelDraw.Graphic.19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3221" y="6327757"/>
                        <a:ext cx="1457256" cy="46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 userDrawn="1"/>
        </p:nvGraphicFramePr>
        <p:xfrm>
          <a:off x="10078133" y="6330501"/>
          <a:ext cx="1823236" cy="4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orelDRAW" r:id="rId6" imgW="3616960" imgH="916955" progId="CorelDraw.Graphic.19">
                  <p:embed/>
                </p:oleObj>
              </mc:Choice>
              <mc:Fallback>
                <p:oleObj name="CorelDRAW" r:id="rId6" imgW="3616960" imgH="916955" progId="CorelDraw.Graphic.19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78133" y="6330501"/>
                        <a:ext cx="1823236" cy="46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221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2426-56F8-45F1-9C21-D3972DA058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131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68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0804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0238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0C7F57C0-2A0C-1749-B550-E7413366F02A}" type="slidenum">
              <a:rPr kumimoji="0" lang="ru-RU" sz="1100" b="0" i="1" u="none" strike="noStrike" cap="none" spc="0" normalizeH="0" baseline="0" smtClean="0">
                <a:ln>
                  <a:noFill/>
                </a:ln>
                <a:solidFill>
                  <a:srgbClr val="A7A7A7"/>
                </a:solidFill>
                <a:effectLst/>
                <a:uFillTx/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pPr marL="0" marR="0" indent="0" algn="ctr" defTabSz="910238" rtl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100" b="0" i="1" u="none" strike="noStrike" cap="none" spc="0" normalizeH="0" baseline="0" dirty="0">
              <a:ln>
                <a:noFill/>
              </a:ln>
              <a:solidFill>
                <a:srgbClr val="A7A7A7"/>
              </a:solidFill>
              <a:effectLst/>
              <a:uFillTx/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5436" y="276491"/>
            <a:ext cx="7985585" cy="521652"/>
          </a:xfrm>
        </p:spPr>
        <p:txBody>
          <a:bodyPr anchor="ctr" anchorCtr="0">
            <a:normAutofit/>
          </a:bodyPr>
          <a:lstStyle>
            <a:lvl1pPr algn="r"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50F37-4A5A-4BC0-A478-4C03CFBB51E5}"/>
              </a:ext>
            </a:extLst>
          </p:cNvPr>
          <p:cNvGrpSpPr/>
          <p:nvPr userDrawn="1"/>
        </p:nvGrpSpPr>
        <p:grpSpPr>
          <a:xfrm>
            <a:off x="639539" y="381591"/>
            <a:ext cx="2497953" cy="311454"/>
            <a:chOff x="8226795" y="445925"/>
            <a:chExt cx="3374363" cy="420728"/>
          </a:xfrm>
        </p:grpSpPr>
        <p:pic>
          <p:nvPicPr>
            <p:cNvPr id="14" name="Picture 2" descr="C:\Users\bogus\Desktop\center.jpg">
              <a:extLst>
                <a:ext uri="{FF2B5EF4-FFF2-40B4-BE49-F238E27FC236}">
                  <a16:creationId xmlns:a16="http://schemas.microsoft.com/office/drawing/2014/main" id="{3DF086A4-CDB6-48B8-9B08-D6C8EDDB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795" y="445926"/>
              <a:ext cx="1338144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bogus\Desktop\privolzhie.jpg">
              <a:extLst>
                <a:ext uri="{FF2B5EF4-FFF2-40B4-BE49-F238E27FC236}">
                  <a16:creationId xmlns:a16="http://schemas.microsoft.com/office/drawing/2014/main" id="{6DCB23FD-8D01-4937-AF26-69966640C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323" y="445925"/>
              <a:ext cx="1640835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1569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0804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0238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0C7F57C0-2A0C-1749-B550-E7413366F02A}" type="slidenum">
              <a:rPr kumimoji="0" lang="ru-RU" sz="1100" b="0" i="1" u="none" strike="noStrike" cap="none" spc="0" normalizeH="0" baseline="0" smtClean="0">
                <a:ln>
                  <a:noFill/>
                </a:ln>
                <a:solidFill>
                  <a:srgbClr val="A7A7A7"/>
                </a:solidFill>
                <a:effectLst/>
                <a:uFillTx/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pPr marL="0" marR="0" indent="0" algn="ctr" defTabSz="910238" rtl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100" b="0" i="1" u="none" strike="noStrike" cap="none" spc="0" normalizeH="0" baseline="0" dirty="0">
              <a:ln>
                <a:noFill/>
              </a:ln>
              <a:solidFill>
                <a:srgbClr val="A7A7A7"/>
              </a:solidFill>
              <a:effectLst/>
              <a:uFillTx/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5436" y="276491"/>
            <a:ext cx="7985585" cy="521652"/>
          </a:xfrm>
        </p:spPr>
        <p:txBody>
          <a:bodyPr anchor="ctr" anchorCtr="0">
            <a:normAutofit/>
          </a:bodyPr>
          <a:lstStyle>
            <a:lvl1pPr algn="r">
              <a:defRPr sz="2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50F37-4A5A-4BC0-A478-4C03CFBB51E5}"/>
              </a:ext>
            </a:extLst>
          </p:cNvPr>
          <p:cNvGrpSpPr/>
          <p:nvPr userDrawn="1"/>
        </p:nvGrpSpPr>
        <p:grpSpPr>
          <a:xfrm>
            <a:off x="639539" y="381591"/>
            <a:ext cx="2497953" cy="311454"/>
            <a:chOff x="8226795" y="445925"/>
            <a:chExt cx="3374363" cy="420728"/>
          </a:xfrm>
        </p:grpSpPr>
        <p:pic>
          <p:nvPicPr>
            <p:cNvPr id="14" name="Picture 2" descr="C:\Users\bogus\Desktop\center.jpg">
              <a:extLst>
                <a:ext uri="{FF2B5EF4-FFF2-40B4-BE49-F238E27FC236}">
                  <a16:creationId xmlns:a16="http://schemas.microsoft.com/office/drawing/2014/main" id="{3DF086A4-CDB6-48B8-9B08-D6C8EDDB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795" y="445926"/>
              <a:ext cx="1338144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bogus\Desktop\privolzhie.jpg">
              <a:extLst>
                <a:ext uri="{FF2B5EF4-FFF2-40B4-BE49-F238E27FC236}">
                  <a16:creationId xmlns:a16="http://schemas.microsoft.com/office/drawing/2014/main" id="{6DCB23FD-8D01-4937-AF26-69966640C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0323" y="445925"/>
              <a:ext cx="1640835" cy="420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902A974-99C0-4AA6-A051-2BD493B61B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900" y="1928813"/>
            <a:ext cx="4356100" cy="44100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11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сети-МРСК-2016. Титульный слай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310" y="4694714"/>
            <a:ext cx="5103207" cy="2163286"/>
          </a:xfrm>
        </p:spPr>
        <p:txBody>
          <a:bodyPr>
            <a:normAutofit/>
          </a:bodyPr>
          <a:lstStyle>
            <a:lvl1pPr marL="0" algn="l" defTabSz="121922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939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j-ea"/>
                <a:cs typeface="Arial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2" name="Название 1"/>
          <p:cNvSpPr txBox="1">
            <a:spLocks/>
          </p:cNvSpPr>
          <p:nvPr userDrawn="1"/>
        </p:nvSpPr>
        <p:spPr>
          <a:xfrm>
            <a:off x="332310" y="4694713"/>
            <a:ext cx="5231941" cy="2160000"/>
          </a:xfrm>
          <a:prstGeom prst="rect">
            <a:avLst/>
          </a:prstGeom>
        </p:spPr>
        <p:txBody>
          <a:bodyPr vert="horz" lIns="112542" tIns="56271" rIns="112542" bIns="56271" rtlCol="0" anchor="ctr">
            <a:normAutofit/>
          </a:bodyPr>
          <a:lstStyle>
            <a:lvl1pPr algn="l" defTabSz="9905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939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709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81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867" smtClean="0"/>
              <a:pPr/>
              <a:t>‹#›</a:t>
            </a:fld>
            <a:endParaRPr lang="ru-RU" sz="186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7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5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424"/>
            <a:ext cx="12192000" cy="6857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3" y="3168174"/>
            <a:ext cx="11461515" cy="521652"/>
          </a:xfrm>
        </p:spPr>
        <p:txBody>
          <a:bodyPr anchor="ctr" anchorCtr="0">
            <a:normAutofit/>
          </a:bodyPr>
          <a:lstStyle>
            <a:lvl1pPr algn="ctr">
              <a:defRPr sz="2462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08" y="6457786"/>
            <a:ext cx="813289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6" y="6452619"/>
            <a:ext cx="923554" cy="27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735" y="6439251"/>
            <a:ext cx="547650" cy="2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8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48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/>
              <a:pPr/>
              <a:t>‹#›</a:t>
            </a:fld>
            <a:endParaRPr lang="ru-RU" sz="151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44" y="794028"/>
            <a:ext cx="11461515" cy="5483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accent5"/>
                </a:solidFill>
              </a:defRPr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dirty="0"/>
              <a:t>ЗАГОЛОВОК 2 УРОВНЯ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65" y="6468043"/>
            <a:ext cx="984514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014" y="6457787"/>
            <a:ext cx="115407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9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81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867" smtClean="0"/>
              <a:pPr/>
              <a:t>‹#›</a:t>
            </a:fld>
            <a:endParaRPr lang="ru-RU" sz="186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2268" y="519841"/>
            <a:ext cx="11464493" cy="5740282"/>
          </a:xfrm>
        </p:spPr>
        <p:txBody>
          <a:bodyPr>
            <a:normAutofit/>
          </a:bodyPr>
          <a:lstStyle>
            <a:lvl1pPr marL="0" indent="0">
              <a:buNone/>
              <a:defRPr sz="1969">
                <a:solidFill>
                  <a:schemeClr val="tx1"/>
                </a:solidFill>
              </a:defRPr>
            </a:lvl1pPr>
            <a:lvl2pPr marL="60961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2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4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805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67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28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89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08" y="6457786"/>
            <a:ext cx="813289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016" y="6452619"/>
            <a:ext cx="923554" cy="27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735" y="6439251"/>
            <a:ext cx="547650" cy="2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72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 userDrawn="1"/>
        </p:nvGraphicFramePr>
        <p:xfrm>
          <a:off x="8333221" y="6327757"/>
          <a:ext cx="1457256" cy="46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orelDRAW" r:id="rId4" imgW="2874061" imgH="916955" progId="CorelDraw.Graphic.19">
                  <p:embed/>
                </p:oleObj>
              </mc:Choice>
              <mc:Fallback>
                <p:oleObj name="CorelDRAW" r:id="rId4" imgW="2874061" imgH="916955" progId="CorelDraw.Graphic.19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3221" y="6327757"/>
                        <a:ext cx="1457256" cy="465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 userDrawn="1"/>
        </p:nvGraphicFramePr>
        <p:xfrm>
          <a:off x="10078133" y="6330501"/>
          <a:ext cx="1823236" cy="4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CorelDRAW" r:id="rId6" imgW="3616960" imgH="916955" progId="CorelDraw.Graphic.19">
                  <p:embed/>
                </p:oleObj>
              </mc:Choice>
              <mc:Fallback>
                <p:oleObj name="CorelDRAW" r:id="rId6" imgW="3616960" imgH="916955" progId="CorelDraw.Graphic.19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78133" y="6330501"/>
                        <a:ext cx="1823236" cy="46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26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74" y="848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/>
              <a:pPr/>
              <a:t>‹#›</a:t>
            </a:fld>
            <a:endParaRPr lang="ru-RU" sz="151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44" y="794028"/>
            <a:ext cx="11461515" cy="5483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accent5"/>
                </a:solidFill>
              </a:defRPr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dirty="0"/>
              <a:t>ЗАГОЛОВОК 2 УРОВНЯ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065" y="6468043"/>
            <a:ext cx="984514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014" y="6457787"/>
            <a:ext cx="115407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8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15355" y="6492881"/>
            <a:ext cx="961292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B792047-FC08-4E55-8B0C-D566493F3846}" type="slidenum">
              <a:rPr lang="ru-RU" altLang="ru-RU" sz="1385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ru-RU" altLang="ru-RU" sz="1385" dirty="0">
              <a:solidFill>
                <a:schemeClr val="bg1"/>
              </a:solidFill>
            </a:endParaRPr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877" y="6467481"/>
            <a:ext cx="98278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482" y="6457950"/>
            <a:ext cx="115276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45" y="272375"/>
            <a:ext cx="11461515" cy="521652"/>
          </a:xfrm>
        </p:spPr>
        <p:txBody>
          <a:bodyPr/>
          <a:lstStyle>
            <a:lvl1pPr algn="l">
              <a:defRPr sz="1847" b="1" baseline="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45" y="794033"/>
            <a:ext cx="11461515" cy="5483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63" baseline="0">
                <a:solidFill>
                  <a:schemeClr val="accent5"/>
                </a:solidFill>
              </a:defRPr>
            </a:lvl1pPr>
            <a:lvl2pPr marL="457187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7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65245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19234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/>
              <a:pPr/>
              <a:t>‹#›</a:t>
            </a:fld>
            <a:endParaRPr lang="ru-RU" sz="151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794027"/>
            <a:ext cx="11461515" cy="53397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428" y="6133744"/>
            <a:ext cx="4340572" cy="7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4565-B670-46F6-AE1B-585E37489E21}" type="datetime1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271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2426-56F8-45F1-9C21-D3972DA0585F}" type="datetime1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61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424"/>
            <a:ext cx="12192000" cy="6857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3" y="3168174"/>
            <a:ext cx="11461515" cy="521652"/>
          </a:xfrm>
        </p:spPr>
        <p:txBody>
          <a:bodyPr anchor="ctr" anchorCtr="0">
            <a:normAutofit/>
          </a:bodyPr>
          <a:lstStyle>
            <a:lvl1pPr algn="ctr">
              <a:defRPr sz="2462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08" y="6457786"/>
            <a:ext cx="813289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6" y="6452619"/>
            <a:ext cx="923554" cy="27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735" y="6439251"/>
            <a:ext cx="547650" cy="2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848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/>
              <a:pPr/>
              <a:t>‹#›</a:t>
            </a:fld>
            <a:endParaRPr lang="ru-RU" sz="151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44" y="794028"/>
            <a:ext cx="11461515" cy="5483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accent5"/>
                </a:solidFill>
              </a:defRPr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dirty="0"/>
              <a:t>ЗАГОЛОВОК 2 УРОВНЯ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5" y="6468043"/>
            <a:ext cx="984514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4" y="6457787"/>
            <a:ext cx="115407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6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850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81"/>
            <a:ext cx="9600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867" smtClean="0"/>
              <a:pPr/>
              <a:t>‹#›</a:t>
            </a:fld>
            <a:endParaRPr lang="ru-RU" sz="186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268" y="-1812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2268" y="519841"/>
            <a:ext cx="11464493" cy="5740282"/>
          </a:xfrm>
        </p:spPr>
        <p:txBody>
          <a:bodyPr>
            <a:normAutofit/>
          </a:bodyPr>
          <a:lstStyle>
            <a:lvl1pPr marL="0" indent="0">
              <a:buNone/>
              <a:defRPr sz="1969">
                <a:solidFill>
                  <a:schemeClr val="tx1"/>
                </a:solidFill>
              </a:defRPr>
            </a:lvl1pPr>
            <a:lvl2pPr marL="609613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2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44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805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67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28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89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08" y="6457786"/>
            <a:ext cx="813289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6" y="6452619"/>
            <a:ext cx="923554" cy="27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735" y="6439251"/>
            <a:ext cx="547650" cy="2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1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" y="848"/>
            <a:ext cx="12192000" cy="6857153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/>
              <a:pPr/>
              <a:t>‹#›</a:t>
            </a:fld>
            <a:endParaRPr lang="ru-RU" sz="151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244" y="794028"/>
            <a:ext cx="11461515" cy="5483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aseline="0">
                <a:solidFill>
                  <a:schemeClr val="accent5"/>
                </a:solidFill>
              </a:defRPr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ru-RU" dirty="0"/>
              <a:t>ЗАГОЛОВОК 2 УРОВНЯ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65" y="6468043"/>
            <a:ext cx="984514" cy="263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14" y="6457787"/>
            <a:ext cx="115407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3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4565-B670-46F6-AE1B-585E37489E21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7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15355" y="6492881"/>
            <a:ext cx="961292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B792047-FC08-4E55-8B0C-D566493F3846}" type="slidenum">
              <a:rPr lang="ru-RU" altLang="ru-RU" sz="1385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ru-RU" altLang="ru-RU" sz="1385" dirty="0">
              <a:solidFill>
                <a:schemeClr val="bg1"/>
              </a:solidFill>
            </a:endParaRPr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877" y="6467481"/>
            <a:ext cx="98278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482" y="6457950"/>
            <a:ext cx="115276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45" y="272375"/>
            <a:ext cx="11461515" cy="521652"/>
          </a:xfrm>
        </p:spPr>
        <p:txBody>
          <a:bodyPr/>
          <a:lstStyle>
            <a:lvl1pPr algn="l">
              <a:defRPr sz="1847" b="1" baseline="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45" y="794033"/>
            <a:ext cx="11461515" cy="5483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63" baseline="0">
                <a:solidFill>
                  <a:schemeClr val="accent5"/>
                </a:solidFill>
              </a:defRPr>
            </a:lvl1pPr>
            <a:lvl2pPr marL="457187" indent="0" algn="ctr">
              <a:buNone/>
              <a:defRPr sz="2000"/>
            </a:lvl2pPr>
            <a:lvl3pPr marL="914372" indent="0" algn="ctr">
              <a:buNone/>
              <a:defRPr sz="1800"/>
            </a:lvl3pPr>
            <a:lvl4pPr marL="1371558" indent="0" algn="ctr">
              <a:buNone/>
              <a:defRPr sz="1600"/>
            </a:lvl4pPr>
            <a:lvl5pPr marL="1828744" indent="0" algn="ctr">
              <a:buNone/>
              <a:defRPr sz="1600"/>
            </a:lvl5pPr>
            <a:lvl6pPr marL="2285930" indent="0" algn="ctr">
              <a:buNone/>
              <a:defRPr sz="1600"/>
            </a:lvl6pPr>
            <a:lvl7pPr marL="2743117" indent="0" algn="ctr">
              <a:buNone/>
              <a:defRPr sz="1600"/>
            </a:lvl7pPr>
            <a:lvl8pPr marL="3200301" indent="0" algn="ctr">
              <a:buNone/>
              <a:defRPr sz="1600"/>
            </a:lvl8pPr>
            <a:lvl9pPr marL="365748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65245" y="1342417"/>
            <a:ext cx="11461515" cy="4854101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264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Россети-МРСК-2016. 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5616000" y="6492877"/>
            <a:ext cx="960000" cy="365125"/>
          </a:xfrm>
          <a:prstGeom prst="rect">
            <a:avLst/>
          </a:prstGeom>
        </p:spPr>
        <p:txBody>
          <a:bodyPr vert="horz" lIns="99060" tIns="49530" rIns="99060" bIns="4953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7F57C0-2A0C-1749-B550-E7413366F02A}" type="slidenum">
              <a:rPr lang="ru-RU" sz="1517" smtClean="0"/>
              <a:pPr/>
              <a:t>‹#›</a:t>
            </a:fld>
            <a:endParaRPr lang="ru-RU" sz="1517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244" y="272375"/>
            <a:ext cx="11461515" cy="521652"/>
          </a:xfrm>
        </p:spPr>
        <p:txBody>
          <a:bodyPr anchor="ctr" anchorCtr="0">
            <a:normAutofit/>
          </a:bodyPr>
          <a:lstStyle>
            <a:lvl1pPr algn="l">
              <a:defRPr sz="2000" b="1" baseline="0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5244" y="794027"/>
            <a:ext cx="11461515" cy="53397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/>
          <a:srcRect l="70679" t="89210"/>
          <a:stretch/>
        </p:blipFill>
        <p:spPr>
          <a:xfrm>
            <a:off x="7851428" y="6133744"/>
            <a:ext cx="4340572" cy="7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0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18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2898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2171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595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049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29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259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2426-56F8-45F1-9C21-D3972DA0585F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14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2737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291028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6734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2672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23223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1823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255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550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4797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3255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A202-6C5E-44AD-9C5D-6BECE6CBFD4C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21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2830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2787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4743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3985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342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01938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607568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9634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4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73167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0567-D305-4F6C-929F-45FE90851655}" type="datetime1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56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8360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8937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336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82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1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9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221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25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056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032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E859-EA5E-499D-BCB5-903310A74E5D}" type="datetime1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97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</a:pP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b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b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</a:p>
          <a:p>
            <a:pPr>
              <a:buClr>
                <a:srgbClr val="0C5B9D"/>
              </a:buClr>
            </a:pP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63284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8743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533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rgbClr val="A5A5A5"/>
                </a:solidFill>
              </a:rPr>
              <a:t>Макет настроен </a:t>
            </a:r>
            <a:br>
              <a:rPr lang="ru-RU" sz="1400" dirty="0">
                <a:solidFill>
                  <a:srgbClr val="A5A5A5"/>
                </a:solidFill>
              </a:rPr>
            </a:br>
            <a:r>
              <a:rPr lang="ru-RU" sz="1400" dirty="0">
                <a:solidFill>
                  <a:srgbClr val="A5A5A5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rgbClr val="A5A5A5"/>
                </a:solidFill>
              </a:rPr>
            </a:br>
            <a:r>
              <a:rPr lang="ru-RU" sz="1400" dirty="0">
                <a:solidFill>
                  <a:srgbClr val="A5A5A5"/>
                </a:solidFill>
              </a:rPr>
              <a:t>не использовать его </a:t>
            </a:r>
            <a:br>
              <a:rPr lang="ru-RU" sz="1400" dirty="0">
                <a:solidFill>
                  <a:srgbClr val="A5A5A5"/>
                </a:solidFill>
              </a:rPr>
            </a:br>
            <a:r>
              <a:rPr lang="ru-RU" sz="1400" dirty="0">
                <a:solidFill>
                  <a:srgbClr val="A5A5A5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69267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456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73165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336976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5429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008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4899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52FB-8090-4752-B581-4D1CA96E2121}" type="datetime1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30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5200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7735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9719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0360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9374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005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8">
          <p15:clr>
            <a:srgbClr val="FBAE40"/>
          </p15:clr>
        </p15:guide>
        <p15:guide id="2" pos="2464">
          <p15:clr>
            <a:srgbClr val="FBAE40"/>
          </p15:clr>
        </p15:guide>
        <p15:guide id="3" pos="2797">
          <p15:clr>
            <a:srgbClr val="FBAE40"/>
          </p15:clr>
        </p15:guide>
        <p15:guide id="4" pos="4891">
          <p15:clr>
            <a:srgbClr val="FBAE40"/>
          </p15:clr>
        </p15:guide>
        <p15:guide id="5" pos="5235">
          <p15:clr>
            <a:srgbClr val="FBAE40"/>
          </p15:clr>
        </p15:guide>
        <p15:guide id="6" orient="horz" pos="1950">
          <p15:clr>
            <a:srgbClr val="FBAE40"/>
          </p15:clr>
        </p15:guide>
        <p15:guide id="7" orient="horz" pos="2235">
          <p15:clr>
            <a:srgbClr val="FBAE40"/>
          </p15:clr>
        </p15:guide>
        <p15:guide id="8" orient="horz" pos="2404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3419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5167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872943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506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A3AE5-3B0E-48A6-BBDB-D7A01A3098EC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98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41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599306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09337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75965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479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03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7852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0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50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613117" y="323850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4" name="Группа 3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4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8" name="Группа 37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9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rgbClr val="3C3C3C"/>
                  </a:solidFill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26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EE1A-CB43-4E7A-94E8-F2C869846D31}" type="datetime1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4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416" y="144560"/>
            <a:ext cx="1640835" cy="3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31" y="146730"/>
            <a:ext cx="1338144" cy="3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"/>
          <p:cNvSpPr txBox="1">
            <a:spLocks noGrp="1"/>
          </p:cNvSpPr>
          <p:nvPr>
            <p:ph type="sldNum" sz="quarter" idx="4"/>
          </p:nvPr>
        </p:nvSpPr>
        <p:spPr>
          <a:xfrm>
            <a:off x="11562081" y="6463131"/>
            <a:ext cx="589281" cy="364629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ru-RU" smtClean="0">
                <a:solidFill>
                  <a:srgbClr val="3C3C3C"/>
                </a:solidFill>
              </a:rPr>
              <a:pPr/>
              <a:t>‹#›</a:t>
            </a:fld>
            <a:endParaRPr lang="ru-RU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12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0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89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7109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5042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25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273508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16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239088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57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image" Target="../media/image15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image" Target="../media/image15.png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image" Target="../media/image16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34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23.xml"/><Relationship Id="rId38" Type="http://schemas.openxmlformats.org/officeDocument/2006/relationships/image" Target="../media/image16.png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slideLayout" Target="../slideLayouts/slideLayout122.xml"/><Relationship Id="rId37" Type="http://schemas.openxmlformats.org/officeDocument/2006/relationships/image" Target="../media/image15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Relationship Id="rId35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176D-6B5A-4A09-BFCB-4E88EA7C4872}" type="datetime1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68F0-ACE7-4094-8E69-B605144DB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0B7E-A0AA-4EAE-B328-AED0715CBB22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2071-CE44-47B2-A2BA-F24CE2FB2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6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1" r:id="rId10"/>
  </p:sldLayoutIdLst>
  <p:txStyles>
    <p:titleStyle>
      <a:lvl1pPr algn="l" defTabSz="1219224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5" indent="-304805" algn="l" defTabSz="1219224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914418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524029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2133641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743253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3352864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76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88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700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13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24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35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47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59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71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82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94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72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EEECE1"/>
                </a:solidFill>
              </a:rPr>
              <a:t>Gazprom </a:t>
            </a:r>
            <a:r>
              <a:rPr lang="en-US" sz="1000" dirty="0" err="1">
                <a:solidFill>
                  <a:srgbClr val="EEECE1"/>
                </a:solidFill>
              </a:rPr>
              <a:t>Neft</a:t>
            </a:r>
            <a:endParaRPr lang="ru-RU" sz="1000" dirty="0">
              <a:solidFill>
                <a:srgbClr val="EEECE1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smtClean="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dirty="0">
              <a:solidFill>
                <a:srgbClr val="3C3C3C">
                  <a:lumMod val="60000"/>
                  <a:lumOff val="40000"/>
                </a:srgbClr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306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5" r:id="rId37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9">
          <p15:clr>
            <a:srgbClr val="F26B43"/>
          </p15:clr>
        </p15:guide>
        <p15:guide id="2" orient="horz" pos="4117">
          <p15:clr>
            <a:srgbClr val="F26B43"/>
          </p15:clr>
        </p15:guide>
        <p15:guide id="3" orient="horz" pos="4021">
          <p15:clr>
            <a:srgbClr val="F26B43"/>
          </p15:clr>
        </p15:guide>
        <p15:guide id="4" orient="horz" pos="615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63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520">
          <p15:clr>
            <a:srgbClr val="F26B43"/>
          </p15:clr>
        </p15:guide>
        <p15:guide id="9" pos="784">
          <p15:clr>
            <a:srgbClr val="F26B43"/>
          </p15:clr>
        </p15:guide>
        <p15:guide id="10" pos="730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66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  <p:sldLayoutId id="2147483810" r:id="rId34"/>
    <p:sldLayoutId id="2147483811" r:id="rId35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ижний колонтитул 12"/>
          <p:cNvSpPr>
            <a:spLocks noGrp="1"/>
          </p:cNvSpPr>
          <p:nvPr>
            <p:ph type="ftr" sz="quarter" idx="3"/>
          </p:nvPr>
        </p:nvSpPr>
        <p:spPr>
          <a:xfrm>
            <a:off x="47328" y="6622618"/>
            <a:ext cx="11377264" cy="173931"/>
          </a:xfrm>
          <a:prstGeom prst="rect">
            <a:avLst/>
          </a:prstGeom>
        </p:spPr>
        <p:txBody>
          <a:bodyPr/>
          <a:lstStyle>
            <a:lvl1pPr>
              <a:defRPr lang="ru-RU" sz="1000" b="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ctr"/>
            <a:r>
              <a:rPr lang="ru-RU" dirty="0"/>
              <a:t>БИЗНЕС-ПЛАН ПАО «РОССЕТИ ЦЕНТР» НА 2022_-2026_ ГОДЫ</a:t>
            </a:r>
          </a:p>
        </p:txBody>
      </p:sp>
    </p:spTree>
    <p:extLst>
      <p:ext uri="{BB962C8B-B14F-4D97-AF65-F5344CB8AC3E}">
        <p14:creationId xmlns:p14="http://schemas.microsoft.com/office/powerpoint/2010/main" val="271184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0B7E-A0AA-4EAE-B328-AED0715CBB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2071-CE44-47B2-A2BA-F24CE2FB28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1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62" r:id="rId9"/>
    <p:sldLayoutId id="2147483863" r:id="rId10"/>
    <p:sldLayoutId id="2147483865" r:id="rId11"/>
    <p:sldLayoutId id="2147483868" r:id="rId12"/>
    <p:sldLayoutId id="2147483869" r:id="rId13"/>
    <p:sldLayoutId id="2147483870" r:id="rId14"/>
  </p:sldLayoutIdLst>
  <p:txStyles>
    <p:titleStyle>
      <a:lvl1pPr algn="l" defTabSz="1219224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5" indent="-304805" algn="l" defTabSz="1219224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914418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524029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2133641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743253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3352864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76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88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700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13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24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35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47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59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71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82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94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0B7E-A0AA-4EAE-B328-AED0715CBB22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2071-CE44-47B2-A2BA-F24CE2FB2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0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3" r:id="rId9"/>
    <p:sldLayoutId id="2147483884" r:id="rId10"/>
    <p:sldLayoutId id="2147483886" r:id="rId11"/>
    <p:sldLayoutId id="2147483889" r:id="rId12"/>
    <p:sldLayoutId id="2147483890" r:id="rId13"/>
    <p:sldLayoutId id="2147483891" r:id="rId14"/>
  </p:sldLayoutIdLst>
  <p:txStyles>
    <p:titleStyle>
      <a:lvl1pPr algn="l" defTabSz="1219224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5" indent="-304805" algn="l" defTabSz="1219224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914418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524029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2133641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743253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3352864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76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88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700" indent="-304805" algn="l" defTabSz="121922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13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24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35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47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59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71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82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94" algn="l" defTabSz="1219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osseti.startexam.ru/" TargetMode="External"/><Relationship Id="rId4" Type="http://schemas.openxmlformats.org/officeDocument/2006/relationships/hyperlink" Target="https://olimpiadarosseti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493940" y="194662"/>
            <a:ext cx="487758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FDinTextCondPro-Medium"/>
              <a:sym typeface="PFDinTextCondPro-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0542" y="71483"/>
            <a:ext cx="96252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PF Din Text Comp Pro Medium" panose="02000500000000020004" pitchFamily="2" charset="0"/>
              </a:rPr>
              <a:t>Всероссийская олимпиада группы компаний «Россети» -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PF Din Text Comp Pro Medium" panose="02000500000000020004" pitchFamily="2" charset="0"/>
              </a:rPr>
              <a:t>отличная возможность попробовать свои силы и проявить себя!</a:t>
            </a:r>
          </a:p>
          <a:p>
            <a:pPr algn="just">
              <a:tabLst>
                <a:tab pos="542925" algn="l"/>
              </a:tabLst>
            </a:pPr>
            <a:r>
              <a:rPr lang="ru-RU" sz="1600" dirty="0">
                <a:latin typeface="PF Din Text Comp Pro Medium" panose="02000500000000020004" pitchFamily="2" charset="0"/>
              </a:rPr>
              <a:t>	</a:t>
            </a:r>
            <a:r>
              <a:rPr lang="ru-RU" sz="1400" dirty="0">
                <a:latin typeface="PF Din Text Comp Pro Medium" panose="02000500000000020004" pitchFamily="2" charset="0"/>
              </a:rPr>
              <a:t>В рамках реализации системных </a:t>
            </a:r>
            <a:r>
              <a:rPr lang="ru-RU" sz="1400" dirty="0" err="1">
                <a:latin typeface="PF Din Text Comp Pro Medium" panose="02000500000000020004" pitchFamily="2" charset="0"/>
              </a:rPr>
              <a:t>профориентационных</a:t>
            </a:r>
            <a:r>
              <a:rPr lang="ru-RU" sz="1400" dirty="0">
                <a:latin typeface="PF Din Text Comp Pro Medium" panose="02000500000000020004" pitchFamily="2" charset="0"/>
              </a:rPr>
              <a:t> проектов Группа компаний «Россети» ежегодно проводит Всероссийскую олимпиаду школьников, включенную в Перечень олимпиад и иных интеллектуальных конкурсов на 2022/23 учебный год, утвержденный приказом Министерства просвещения Российской Федерации от 30.08.2022 № 788 (п.172)</a:t>
            </a:r>
          </a:p>
          <a:p>
            <a:pPr algn="just"/>
            <a:r>
              <a:rPr lang="ru-RU" sz="1400" dirty="0">
                <a:latin typeface="PF Din Text Comp Pro Medium" panose="02000500000000020004" pitchFamily="2" charset="0"/>
              </a:rPr>
              <a:t>          Целью олимпиады Россети является выявление и развитие талантливых школьников, повышение их мотивации к обучению в образовательных учреждениях по востребованным в современной энергетике специальностям, а также последующее трудоустройство на предприятия Группы. Участниками Олимпиады могут стать учащиеся 9,10,11 классов школ и студенты колледжей и лицеев, проходящие обучение по программам, соответствующим уровню 9-11 классов средних общеобразовательных школ из всех субъектов Российской Федерации. </a:t>
            </a:r>
          </a:p>
        </p:txBody>
      </p:sp>
      <p:pic>
        <p:nvPicPr>
          <p:cNvPr id="6146" name="Рисунок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6" y="533216"/>
            <a:ext cx="2107726" cy="21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36431" y="2903027"/>
            <a:ext cx="11599406" cy="4073175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           </a:t>
            </a: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Олимпиада проводится в два этапа: на первом этапе участники выполняют задания по математике, информатике, физике, на втором - комплексное задание, направленное на проверку творческих способностей и умения применять имеющиеся знания в ходе решения прикладных задач в области электроэнергетики. Выполнение заданий участниками осуществляется в дистанционном формате через платформу тестирования.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>
                <a:solidFill>
                  <a:srgbClr val="0070C0"/>
                </a:solidFill>
                <a:latin typeface="PF Din Text Comp Pro Medium" panose="02000500000000020004" pitchFamily="2" charset="0"/>
              </a:rPr>
              <a:t>Первый этап: 21-22 января, второй: 4-5 марта 2023 года.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По результатам Олимпиады участники смогут: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Получить классные призы за победу на каждом из этапов Олимпиады и приглашение посетить штаб-квартиру группы компаний «Россети»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Принять участие в Энергетической проектной смене во Всероссийском детском центре «Орленок» на берегу Черного моря и реализовать интереснейшие проекты с опытными наставниками – преподавателями ведущих энергетических вузов страны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Получить дополнительные баллы при поступлении в ВУЗы на профильные направления подготовки; Поступить в ВУЗ по целевому набору и получить работу в одной из крупнейших энергетических компаний в мире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Победители и призеры первого этапа, а также участники, набравшие не менее 40 баллов за предмет, допускаются к финальному этапу Олимпиады школьников «Надежда энергетики» по комплексу предметов или в предметных треках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          Приглашаем к участию! Регистрация открыта! Более подробная информация об Олимпиаде размещена на сайте </a:t>
            </a:r>
            <a:r>
              <a:rPr lang="ru-RU" sz="1500" u="sng" dirty="0">
                <a:solidFill>
                  <a:prstClr val="black"/>
                </a:solidFill>
                <a:latin typeface="PF Din Text Comp Pro Medium" panose="02000500000000020004" pitchFamily="2" charset="0"/>
                <a:hlinkClick r:id="rId4"/>
              </a:rPr>
              <a:t>https://olimpiadarosseti.ru/</a:t>
            </a:r>
            <a:r>
              <a:rPr lang="ru-RU" sz="1500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, регистрация участников осуществляется в онлайн формате по ссылке </a:t>
            </a:r>
            <a:r>
              <a:rPr lang="ru-RU" sz="1500" u="sng" dirty="0">
                <a:solidFill>
                  <a:prstClr val="black"/>
                </a:solidFill>
                <a:latin typeface="PF Din Text Comp Pro Medium" panose="02000500000000020004" pitchFamily="2" charset="0"/>
                <a:hlinkClick r:id="rId5"/>
              </a:rPr>
              <a:t>https://rosseti.startexam.ru/</a:t>
            </a:r>
            <a:r>
              <a:rPr lang="ru-RU" sz="1500" u="sng" dirty="0">
                <a:solidFill>
                  <a:prstClr val="black"/>
                </a:solidFill>
                <a:latin typeface="PF Din Text Comp Pro Medium" panose="02000500000000020004" pitchFamily="2" charset="0"/>
              </a:rPr>
              <a:t>.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58847386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Россети-МРСК-2016">
  <a:themeElements>
    <a:clrScheme name="Россети-МРСК-2016">
      <a:dk1>
        <a:sysClr val="windowText" lastClr="000000"/>
      </a:dk1>
      <a:lt1>
        <a:sysClr val="window" lastClr="FFFFFF"/>
      </a:lt1>
      <a:dk2>
        <a:srgbClr val="C0504D"/>
      </a:dk2>
      <a:lt2>
        <a:srgbClr val="FFFFFF"/>
      </a:lt2>
      <a:accent1>
        <a:srgbClr val="1F497D"/>
      </a:accent1>
      <a:accent2>
        <a:srgbClr val="8EB4E3"/>
      </a:accent2>
      <a:accent3>
        <a:srgbClr val="BFBFBF"/>
      </a:accent3>
      <a:accent4>
        <a:srgbClr val="F79646"/>
      </a:accent4>
      <a:accent5>
        <a:srgbClr val="4F81BD"/>
      </a:accent5>
      <a:accent6>
        <a:srgbClr val="4BACC6"/>
      </a:accent6>
      <a:hlink>
        <a:srgbClr val="17365D"/>
      </a:hlink>
      <a:folHlink>
        <a:srgbClr val="954F72"/>
      </a:folHlink>
    </a:clrScheme>
    <a:fontScheme name="Россети-МРСК-201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оссети-МРСК-2016" id="{9BA417C7-2A36-48DF-950C-7066C5E4FEB6}" vid="{D8885BE2-C4A2-41F0-BB1D-C9E4B1E2015A}"/>
    </a:ext>
  </a:extLst>
</a:theme>
</file>

<file path=ppt/theme/theme3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18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5.xml><?xml version="1.0" encoding="utf-8"?>
<a:theme xmlns:a="http://schemas.openxmlformats.org/drawingml/2006/main" name="1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6.xml><?xml version="1.0" encoding="utf-8"?>
<a:theme xmlns:a="http://schemas.openxmlformats.org/drawingml/2006/main" name="2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7.xml><?xml version="1.0" encoding="utf-8"?>
<a:theme xmlns:a="http://schemas.openxmlformats.org/drawingml/2006/main" name="3_Россети-МРСК-2016">
  <a:themeElements>
    <a:clrScheme name="Другая 109">
      <a:dk1>
        <a:sysClr val="windowText" lastClr="000000"/>
      </a:dk1>
      <a:lt1>
        <a:srgbClr val="FFFFFF"/>
      </a:lt1>
      <a:dk2>
        <a:srgbClr val="3F7045"/>
      </a:dk2>
      <a:lt2>
        <a:srgbClr val="FFFFFF"/>
      </a:lt2>
      <a:accent1>
        <a:srgbClr val="3F7045"/>
      </a:accent1>
      <a:accent2>
        <a:srgbClr val="626B56"/>
      </a:accent2>
      <a:accent3>
        <a:srgbClr val="93A16A"/>
      </a:accent3>
      <a:accent4>
        <a:srgbClr val="B2B990"/>
      </a:accent4>
      <a:accent5>
        <a:srgbClr val="848053"/>
      </a:accent5>
      <a:accent6>
        <a:srgbClr val="0F538A"/>
      </a:accent6>
      <a:hlink>
        <a:srgbClr val="3F7045"/>
      </a:hlink>
      <a:folHlink>
        <a:srgbClr val="93A16A"/>
      </a:folHlink>
    </a:clrScheme>
    <a:fontScheme name="Другая 72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сети-МРСК-2016" id="{9BA417C7-2A36-48DF-950C-7066C5E4FEB6}" vid="{D8885BE2-C4A2-41F0-BB1D-C9E4B1E2015A}"/>
    </a:ext>
  </a:extLst>
</a:theme>
</file>

<file path=ppt/theme/theme8.xml><?xml version="1.0" encoding="utf-8"?>
<a:theme xmlns:a="http://schemas.openxmlformats.org/drawingml/2006/main" name="1_Россети-МРСК-2016">
  <a:themeElements>
    <a:clrScheme name="Другая 109">
      <a:dk1>
        <a:sysClr val="windowText" lastClr="000000"/>
      </a:dk1>
      <a:lt1>
        <a:srgbClr val="FFFFFF"/>
      </a:lt1>
      <a:dk2>
        <a:srgbClr val="3F7045"/>
      </a:dk2>
      <a:lt2>
        <a:srgbClr val="FFFFFF"/>
      </a:lt2>
      <a:accent1>
        <a:srgbClr val="3F7045"/>
      </a:accent1>
      <a:accent2>
        <a:srgbClr val="626B56"/>
      </a:accent2>
      <a:accent3>
        <a:srgbClr val="93A16A"/>
      </a:accent3>
      <a:accent4>
        <a:srgbClr val="B2B990"/>
      </a:accent4>
      <a:accent5>
        <a:srgbClr val="848053"/>
      </a:accent5>
      <a:accent6>
        <a:srgbClr val="0F538A"/>
      </a:accent6>
      <a:hlink>
        <a:srgbClr val="3F7045"/>
      </a:hlink>
      <a:folHlink>
        <a:srgbClr val="93A16A"/>
      </a:folHlink>
    </a:clrScheme>
    <a:fontScheme name="Другая 72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оссети-МРСК-2016" id="{9BA417C7-2A36-48DF-950C-7066C5E4FEB6}" vid="{D8885BE2-C4A2-41F0-BB1D-C9E4B1E2015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358</Words>
  <Application>Microsoft Office PowerPoint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DIN Pro Medium</vt:lpstr>
      <vt:lpstr>PF Din Text Comp Pro Medium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PFDinTextCondPro-Regular</vt:lpstr>
      <vt:lpstr>Wingdings</vt:lpstr>
      <vt:lpstr>1_Тема Office</vt:lpstr>
      <vt:lpstr>2_Россети-МРСК-2016</vt:lpstr>
      <vt:lpstr>FSK</vt:lpstr>
      <vt:lpstr>18_FSK</vt:lpstr>
      <vt:lpstr>1_FSK</vt:lpstr>
      <vt:lpstr>2_FSK</vt:lpstr>
      <vt:lpstr>3_Россети-МРСК-2016</vt:lpstr>
      <vt:lpstr>1_Россети-МРСК-2016</vt:lpstr>
      <vt:lpstr>CorelDRAW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Гордиенко Виталий Олегович</dc:creator>
  <cp:lastModifiedBy>Elena</cp:lastModifiedBy>
  <cp:revision>155</cp:revision>
  <dcterms:created xsi:type="dcterms:W3CDTF">2020-02-18T08:48:48Z</dcterms:created>
  <dcterms:modified xsi:type="dcterms:W3CDTF">2023-01-16T05:24:33Z</dcterms:modified>
</cp:coreProperties>
</file>